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94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1496-BB7E-6E4B-A713-507EE2DAC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050" y="370390"/>
            <a:ext cx="10489900" cy="629804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  <a:t>Prof. Aparna (Dey) Ghosh </a:t>
            </a:r>
            <a:b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IN" sz="2400" dirty="0">
                <a:solidFill>
                  <a:schemeClr val="tx1"/>
                </a:solidFill>
                <a:latin typeface="arial" panose="020B0604020202020204" pitchFamily="34" charset="0"/>
              </a:rPr>
              <a:t>invited to act as the </a:t>
            </a:r>
            <a:b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I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Theme Co-Lead from India </a:t>
            </a:r>
            <a:b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  <a:t>for the Infrastructure &amp; Advanced Manufacturing Theme in </a:t>
            </a:r>
            <a:b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I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IC - IMPACTS </a:t>
            </a:r>
            <a:b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en-IN" sz="2800" i="1" dirty="0">
                <a:solidFill>
                  <a:schemeClr val="tx1"/>
                </a:solidFill>
                <a:latin typeface="arial" panose="020B0604020202020204" pitchFamily="34" charset="0"/>
              </a:rPr>
              <a:t>India-Canada Centre for Innovative Multidisciplinary Partnerships to Accelerate Community Transformation and Sustainability – an international Centre of Excellence, dedicated to the development of scientific collaborations between </a:t>
            </a:r>
            <a:br>
              <a:rPr lang="en-IN" sz="2800" i="1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IN" sz="2800" i="1" dirty="0">
                <a:solidFill>
                  <a:schemeClr val="tx1"/>
                </a:solidFill>
                <a:latin typeface="arial" panose="020B0604020202020204" pitchFamily="34" charset="0"/>
              </a:rPr>
              <a:t>Canada </a:t>
            </a:r>
            <a:r>
              <a:rPr lang="en-IN" sz="2800" i="1">
                <a:solidFill>
                  <a:schemeClr val="tx1"/>
                </a:solidFill>
                <a:latin typeface="arial" panose="020B0604020202020204" pitchFamily="34" charset="0"/>
              </a:rPr>
              <a:t>and India</a:t>
            </a:r>
            <a:r>
              <a:rPr lang="en-IN" sz="280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76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1159</TotalTime>
  <Words>65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</vt:lpstr>
      <vt:lpstr>Century Gothic</vt:lpstr>
      <vt:lpstr>Wingdings 3</vt:lpstr>
      <vt:lpstr>Ion</vt:lpstr>
      <vt:lpstr>Prof. Aparna (Dey) Ghosh  invited to act as the  Theme Co-Lead from India  for the Infrastructure &amp; Advanced Manufacturing Theme in  IC - IMPACTS  (India-Canada Centre for Innovative Multidisciplinary Partnerships to Accelerate Community Transformation and Sustainability – an international Centre of Excellence, dedicated to the development of scientific collaborations between  Canada and India)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Aparna (Dey) Ghosh  invited to act as the  Theme Co-Lead from India  for the Infrastructure &amp; Advanced Manufacturing Theme in  IC - IMPACTS  (India-Canada Centre for Innovative Multidisciplinary Partnerships to Accelerate Community Transformation and Sustainability – an international Centre of Excellence, dedicated to the development of scientific collaborations between  Canada and India.).</dc:title>
  <dc:creator>Microsoft Office User</dc:creator>
  <cp:lastModifiedBy>Microsoft Office User</cp:lastModifiedBy>
  <cp:revision>2</cp:revision>
  <dcterms:created xsi:type="dcterms:W3CDTF">2022-08-15T15:53:56Z</dcterms:created>
  <dcterms:modified xsi:type="dcterms:W3CDTF">2022-08-16T11:13:38Z</dcterms:modified>
</cp:coreProperties>
</file>