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men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990600"/>
            <a:ext cx="5943600" cy="4191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2006-08-16T00:00:00Z</dcterms:created>
  <dcterms:modified xsi:type="dcterms:W3CDTF">2022-10-28T11:00:12Z</dcterms:modified>
</cp:coreProperties>
</file>